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1" r:id="rId6"/>
    <p:sldId id="265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363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F38D7-19B2-4989-8B9C-EE2C6C9DE182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45CA-D698-44D7-8124-4F422B1B976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6045CA-D698-44D7-8124-4F422B1B976F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71548"/>
            <a:ext cx="7772400" cy="1684339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тему:</a:t>
            </a:r>
            <a:br>
              <a:rPr lang="uk-UA" dirty="0" smtClean="0"/>
            </a:br>
            <a:r>
              <a:rPr lang="uk-UA" dirty="0" smtClean="0"/>
              <a:t>великий вчений Піфагор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43571" y="4286256"/>
            <a:ext cx="2928959" cy="1928826"/>
          </a:xfrm>
          <a:ln cmpd="sng">
            <a:solidFill>
              <a:schemeClr val="tx1"/>
            </a:solidFill>
          </a:ln>
          <a:scene3d>
            <a:camera prst="orthographicFront">
              <a:rot lat="1723212" lon="21015264" rev="20574118"/>
            </a:camera>
            <a:lightRig rig="threePt" dir="t"/>
          </a:scene3d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Підготував</a:t>
            </a:r>
          </a:p>
          <a:p>
            <a:r>
              <a:rPr lang="uk-UA" dirty="0" smtClean="0">
                <a:solidFill>
                  <a:srgbClr val="FF0000"/>
                </a:solidFill>
              </a:rPr>
              <a:t>учень 8-А класу </a:t>
            </a:r>
          </a:p>
          <a:p>
            <a:r>
              <a:rPr lang="uk-UA" dirty="0" err="1" smtClean="0">
                <a:solidFill>
                  <a:srgbClr val="FF0000"/>
                </a:solidFill>
              </a:rPr>
              <a:t>Шкадар</a:t>
            </a:r>
            <a:r>
              <a:rPr lang="uk-UA" dirty="0" smtClean="0">
                <a:solidFill>
                  <a:srgbClr val="FF0000"/>
                </a:solidFill>
              </a:rPr>
              <a:t> Володимир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uk-UA" dirty="0" smtClean="0"/>
              <a:t>Життя та діяльність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</p:spPr>
        <p:txBody>
          <a:bodyPr/>
          <a:lstStyle/>
          <a:p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ученого </a:t>
            </a:r>
            <a:r>
              <a:rPr lang="ru-RU" dirty="0" err="1" smtClean="0"/>
              <a:t>Ферекіда</a:t>
            </a:r>
            <a:r>
              <a:rPr lang="ru-RU" dirty="0" smtClean="0"/>
              <a:t> </a:t>
            </a:r>
            <a:r>
              <a:rPr lang="ru-RU" dirty="0" err="1" smtClean="0"/>
              <a:t>Сіроса</a:t>
            </a:r>
            <a:r>
              <a:rPr lang="ru-RU" dirty="0" smtClean="0"/>
              <a:t>.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Піфагор</a:t>
            </a:r>
            <a:r>
              <a:rPr lang="ru-RU" dirty="0" smtClean="0"/>
              <a:t> </a:t>
            </a:r>
            <a:r>
              <a:rPr lang="ru-RU" dirty="0" err="1" smtClean="0"/>
              <a:t>познайомився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уже </a:t>
            </a:r>
            <a:r>
              <a:rPr lang="ru-RU" dirty="0" err="1" smtClean="0"/>
              <a:t>відомим</a:t>
            </a:r>
            <a:r>
              <a:rPr lang="ru-RU" dirty="0" smtClean="0"/>
              <a:t> на той час </a:t>
            </a:r>
            <a:r>
              <a:rPr lang="ru-RU" dirty="0" err="1" smtClean="0"/>
              <a:t>філософом-математиком</a:t>
            </a:r>
            <a:r>
              <a:rPr lang="ru-RU" dirty="0" smtClean="0"/>
              <a:t> Фалесом </a:t>
            </a:r>
            <a:r>
              <a:rPr lang="ru-RU" dirty="0" err="1" smtClean="0"/>
              <a:t>і</a:t>
            </a:r>
            <a:r>
              <a:rPr lang="ru-RU" dirty="0" smtClean="0"/>
              <a:t>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порадою</a:t>
            </a:r>
            <a:r>
              <a:rPr lang="ru-RU" dirty="0" smtClean="0"/>
              <a:t> </a:t>
            </a:r>
            <a:r>
              <a:rPr lang="ru-RU" dirty="0" err="1" smtClean="0"/>
              <a:t>вирушив</a:t>
            </a:r>
            <a:r>
              <a:rPr lang="ru-RU" dirty="0" smtClean="0"/>
              <a:t> до </a:t>
            </a:r>
            <a:r>
              <a:rPr lang="ru-RU" dirty="0" err="1" smtClean="0"/>
              <a:t>Єгипту</a:t>
            </a:r>
            <a:r>
              <a:rPr lang="ru-RU" dirty="0" smtClean="0"/>
              <a:t> — центру </a:t>
            </a:r>
            <a:r>
              <a:rPr lang="ru-RU" dirty="0" err="1" smtClean="0"/>
              <a:t>тодішньої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дослідницької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189447_origina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15399"/>
            <a:ext cx="9144000" cy="697339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Проживши в </a:t>
            </a:r>
            <a:r>
              <a:rPr lang="ru-RU" dirty="0" err="1" smtClean="0"/>
              <a:t>Єгипті</a:t>
            </a:r>
            <a:r>
              <a:rPr lang="ru-RU" dirty="0" smtClean="0"/>
              <a:t> 22 роки </a:t>
            </a:r>
            <a:r>
              <a:rPr lang="ru-RU" dirty="0" err="1" smtClean="0"/>
              <a:t>і</a:t>
            </a:r>
            <a:r>
              <a:rPr lang="ru-RU" dirty="0" smtClean="0"/>
              <a:t> у </a:t>
            </a:r>
            <a:r>
              <a:rPr lang="ru-RU" dirty="0" err="1" smtClean="0"/>
              <a:t>Вавілоні</a:t>
            </a:r>
            <a:r>
              <a:rPr lang="ru-RU" dirty="0" smtClean="0"/>
              <a:t> 12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здобув</a:t>
            </a:r>
            <a:r>
              <a:rPr lang="ru-RU" dirty="0" smtClean="0"/>
              <a:t> </a:t>
            </a:r>
            <a:r>
              <a:rPr lang="ru-RU" dirty="0" err="1" smtClean="0"/>
              <a:t>глибокі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природничих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математичних</a:t>
            </a:r>
            <a:r>
              <a:rPr lang="ru-RU" dirty="0" smtClean="0"/>
              <a:t> наук. Повернувшись на о. </a:t>
            </a:r>
            <a:r>
              <a:rPr lang="ru-RU" dirty="0" err="1" smtClean="0"/>
              <a:t>Самос</a:t>
            </a:r>
            <a:r>
              <a:rPr lang="ru-RU" dirty="0" smtClean="0"/>
              <a:t>, </a:t>
            </a:r>
            <a:r>
              <a:rPr lang="ru-RU" dirty="0" err="1" smtClean="0"/>
              <a:t>Піфагор</a:t>
            </a:r>
            <a:r>
              <a:rPr lang="ru-RU" dirty="0" smtClean="0"/>
              <a:t> </a:t>
            </a:r>
            <a:r>
              <a:rPr lang="ru-RU" dirty="0" err="1" smtClean="0"/>
              <a:t>планував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філософську</a:t>
            </a:r>
            <a:r>
              <a:rPr lang="ru-RU" dirty="0" smtClean="0"/>
              <a:t> школу.</a:t>
            </a:r>
            <a:endParaRPr lang="ru-RU" dirty="0"/>
          </a:p>
        </p:txBody>
      </p:sp>
      <p:pic>
        <p:nvPicPr>
          <p:cNvPr id="3074" name="Picture 2" descr="C:\Users\1\Desktop\40488496_Pifagor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600202"/>
            <a:ext cx="4357717" cy="452596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Цитати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1.Живи </a:t>
            </a:r>
            <a:r>
              <a:rPr lang="ru-RU" dirty="0" err="1" smtClean="0">
                <a:solidFill>
                  <a:srgbClr val="0070C0"/>
                </a:solidFill>
              </a:rPr>
              <a:t>з</a:t>
            </a:r>
            <a:r>
              <a:rPr lang="ru-RU" dirty="0" smtClean="0">
                <a:solidFill>
                  <a:srgbClr val="0070C0"/>
                </a:solidFill>
              </a:rPr>
              <a:t> людьми так, </a:t>
            </a:r>
            <a:r>
              <a:rPr lang="ru-RU" dirty="0" err="1" smtClean="0">
                <a:solidFill>
                  <a:srgbClr val="0070C0"/>
                </a:solidFill>
              </a:rPr>
              <a:t>щоб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твої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друзі</a:t>
            </a:r>
            <a:r>
              <a:rPr lang="ru-RU" dirty="0" smtClean="0">
                <a:solidFill>
                  <a:srgbClr val="0070C0"/>
                </a:solidFill>
              </a:rPr>
              <a:t> не стали недругами, а недруги стали </a:t>
            </a:r>
            <a:r>
              <a:rPr lang="ru-RU" dirty="0" err="1" smtClean="0">
                <a:solidFill>
                  <a:srgbClr val="0070C0"/>
                </a:solidFill>
              </a:rPr>
              <a:t>друзями</a:t>
            </a:r>
            <a:r>
              <a:rPr lang="ru-RU" dirty="0" smtClean="0">
                <a:solidFill>
                  <a:srgbClr val="0070C0"/>
                </a:solidFill>
              </a:rPr>
              <a:t>.  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2. Твори  </a:t>
            </a:r>
            <a:r>
              <a:rPr lang="ru-RU" dirty="0" err="1" smtClean="0">
                <a:solidFill>
                  <a:srgbClr val="0070C0"/>
                </a:solidFill>
              </a:rPr>
              <a:t>велике</a:t>
            </a:r>
            <a:r>
              <a:rPr lang="ru-RU" dirty="0" smtClean="0">
                <a:solidFill>
                  <a:srgbClr val="0070C0"/>
                </a:solidFill>
              </a:rPr>
              <a:t>, не </a:t>
            </a:r>
            <a:r>
              <a:rPr lang="ru-RU" dirty="0" err="1" smtClean="0">
                <a:solidFill>
                  <a:srgbClr val="0070C0"/>
                </a:solidFill>
              </a:rPr>
              <a:t>обіцяючи</a:t>
            </a:r>
            <a:r>
              <a:rPr lang="ru-RU" dirty="0" smtClean="0">
                <a:solidFill>
                  <a:srgbClr val="0070C0"/>
                </a:solidFill>
              </a:rPr>
              <a:t> великого.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3. Не </a:t>
            </a:r>
            <a:r>
              <a:rPr lang="ru-RU" dirty="0" err="1" smtClean="0">
                <a:solidFill>
                  <a:srgbClr val="0070C0"/>
                </a:solidFill>
              </a:rPr>
              <a:t>заплющуй</a:t>
            </a:r>
            <a:r>
              <a:rPr lang="ru-RU" dirty="0" smtClean="0">
                <a:solidFill>
                  <a:srgbClr val="0070C0"/>
                </a:solidFill>
              </a:rPr>
              <a:t> очей, коли </a:t>
            </a:r>
            <a:r>
              <a:rPr lang="ru-RU" dirty="0" err="1" smtClean="0">
                <a:solidFill>
                  <a:srgbClr val="0070C0"/>
                </a:solidFill>
              </a:rPr>
              <a:t>хочеш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спати</a:t>
            </a:r>
            <a:r>
              <a:rPr lang="ru-RU" dirty="0" smtClean="0">
                <a:solidFill>
                  <a:srgbClr val="0070C0"/>
                </a:solidFill>
              </a:rPr>
              <a:t>, не </a:t>
            </a:r>
            <a:r>
              <a:rPr lang="ru-RU" dirty="0" err="1" smtClean="0">
                <a:solidFill>
                  <a:srgbClr val="0070C0"/>
                </a:solidFill>
              </a:rPr>
              <a:t>проаналізувавши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всіх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своїх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учинків</a:t>
            </a:r>
            <a:r>
              <a:rPr lang="ru-RU" dirty="0" smtClean="0">
                <a:solidFill>
                  <a:srgbClr val="0070C0"/>
                </a:solidFill>
              </a:rPr>
              <a:t> за </a:t>
            </a:r>
            <a:r>
              <a:rPr lang="ru-RU" dirty="0" err="1" smtClean="0">
                <a:solidFill>
                  <a:srgbClr val="0070C0"/>
                </a:solidFill>
              </a:rPr>
              <a:t>минулий</a:t>
            </a:r>
            <a:r>
              <a:rPr lang="ru-RU" dirty="0" smtClean="0">
                <a:solidFill>
                  <a:srgbClr val="0070C0"/>
                </a:solidFill>
              </a:rPr>
              <a:t> день.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.4. </a:t>
            </a:r>
            <a:r>
              <a:rPr lang="ru-RU" dirty="0" smtClean="0">
                <a:solidFill>
                  <a:srgbClr val="FF0000"/>
                </a:solidFill>
              </a:rPr>
              <a:t>Не </a:t>
            </a:r>
            <a:r>
              <a:rPr lang="ru-RU" dirty="0" err="1" smtClean="0">
                <a:solidFill>
                  <a:srgbClr val="FF0000"/>
                </a:solidFill>
              </a:rPr>
              <a:t>роби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нічого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ганебного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ні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присутності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інших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ні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таємно</a:t>
            </a:r>
            <a:r>
              <a:rPr lang="ru-RU" dirty="0" smtClean="0">
                <a:solidFill>
                  <a:srgbClr val="FF0000"/>
                </a:solidFill>
              </a:rPr>
              <a:t>. Першим </a:t>
            </a:r>
            <a:r>
              <a:rPr lang="ru-RU" dirty="0" err="1" smtClean="0">
                <a:solidFill>
                  <a:srgbClr val="FF0000"/>
                </a:solidFill>
              </a:rPr>
              <a:t>твоїм</a:t>
            </a:r>
            <a:r>
              <a:rPr lang="ru-RU" dirty="0" smtClean="0">
                <a:solidFill>
                  <a:srgbClr val="FF0000"/>
                </a:solidFill>
              </a:rPr>
              <a:t> законом </a:t>
            </a:r>
            <a:r>
              <a:rPr lang="ru-RU" dirty="0" err="1" smtClean="0">
                <a:solidFill>
                  <a:srgbClr val="FF0000"/>
                </a:solidFill>
              </a:rPr>
              <a:t>має</a:t>
            </a:r>
            <a:r>
              <a:rPr lang="ru-RU" dirty="0" smtClean="0">
                <a:solidFill>
                  <a:srgbClr val="FF0000"/>
                </a:solidFill>
              </a:rPr>
              <a:t> бути </a:t>
            </a:r>
            <a:r>
              <a:rPr lang="ru-RU" dirty="0" err="1" smtClean="0">
                <a:solidFill>
                  <a:srgbClr val="FF0000"/>
                </a:solidFill>
              </a:rPr>
              <a:t>повага</a:t>
            </a:r>
            <a:r>
              <a:rPr lang="ru-RU" dirty="0" smtClean="0">
                <a:solidFill>
                  <a:srgbClr val="FF0000"/>
                </a:solidFill>
              </a:rPr>
              <a:t> до себе самого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5. </a:t>
            </a:r>
            <a:r>
              <a:rPr lang="ru-RU" dirty="0" err="1" smtClean="0">
                <a:solidFill>
                  <a:srgbClr val="FF0000"/>
                </a:solidFill>
              </a:rPr>
              <a:t>Лише</a:t>
            </a:r>
            <a:r>
              <a:rPr lang="ru-RU" dirty="0" smtClean="0">
                <a:solidFill>
                  <a:srgbClr val="FF0000"/>
                </a:solidFill>
              </a:rPr>
              <a:t> неблагородна </a:t>
            </a:r>
            <a:r>
              <a:rPr lang="ru-RU" dirty="0" err="1" smtClean="0">
                <a:solidFill>
                  <a:srgbClr val="FF0000"/>
                </a:solidFill>
              </a:rPr>
              <a:t>людина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здатна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очі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хвалити</a:t>
            </a:r>
            <a:r>
              <a:rPr lang="ru-RU" dirty="0" smtClean="0">
                <a:solidFill>
                  <a:srgbClr val="FF0000"/>
                </a:solidFill>
              </a:rPr>
              <a:t>, а поза </a:t>
            </a:r>
            <a:r>
              <a:rPr lang="ru-RU" dirty="0" err="1" smtClean="0">
                <a:solidFill>
                  <a:srgbClr val="FF0000"/>
                </a:solidFill>
              </a:rPr>
              <a:t>очі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злословити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6. </a:t>
            </a:r>
            <a:r>
              <a:rPr lang="ru-RU" dirty="0" err="1" smtClean="0">
                <a:solidFill>
                  <a:srgbClr val="FF0000"/>
                </a:solidFill>
              </a:rPr>
              <a:t>Роби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лиш</a:t>
            </a:r>
            <a:r>
              <a:rPr lang="ru-RU" dirty="0" smtClean="0">
                <a:solidFill>
                  <a:srgbClr val="FF0000"/>
                </a:solidFill>
              </a:rPr>
              <a:t> те, </a:t>
            </a:r>
            <a:r>
              <a:rPr lang="ru-RU" dirty="0" err="1" smtClean="0">
                <a:solidFill>
                  <a:srgbClr val="FF0000"/>
                </a:solidFill>
              </a:rPr>
              <a:t>що</a:t>
            </a:r>
            <a:r>
              <a:rPr lang="ru-RU" dirty="0" smtClean="0">
                <a:solidFill>
                  <a:srgbClr val="FF0000"/>
                </a:solidFill>
              </a:rPr>
              <a:t> в </a:t>
            </a:r>
            <a:r>
              <a:rPr lang="ru-RU" dirty="0" err="1" smtClean="0">
                <a:solidFill>
                  <a:srgbClr val="FF0000"/>
                </a:solidFill>
              </a:rPr>
              <a:t>майбутньому</a:t>
            </a:r>
            <a:r>
              <a:rPr lang="ru-RU" dirty="0" smtClean="0">
                <a:solidFill>
                  <a:srgbClr val="FF0000"/>
                </a:solidFill>
              </a:rPr>
              <a:t> не </a:t>
            </a:r>
            <a:r>
              <a:rPr lang="ru-RU" dirty="0" err="1" smtClean="0">
                <a:solidFill>
                  <a:srgbClr val="FF0000"/>
                </a:solidFill>
              </a:rPr>
              <a:t>засмутить</a:t>
            </a:r>
            <a:r>
              <a:rPr lang="ru-RU" dirty="0" smtClean="0">
                <a:solidFill>
                  <a:srgbClr val="FF0000"/>
                </a:solidFill>
              </a:rPr>
              <a:t> тебе.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7. </a:t>
            </a:r>
            <a:r>
              <a:rPr lang="ru-RU" dirty="0" smtClean="0">
                <a:solidFill>
                  <a:srgbClr val="FF0000"/>
                </a:solidFill>
              </a:rPr>
              <a:t>Усе </a:t>
            </a:r>
            <a:r>
              <a:rPr lang="ru-RU" dirty="0" err="1" smtClean="0">
                <a:solidFill>
                  <a:srgbClr val="FF0000"/>
                </a:solidFill>
              </a:rPr>
              <a:t>впорядковується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відповідно</a:t>
            </a:r>
            <a:r>
              <a:rPr lang="ru-RU" dirty="0" smtClean="0">
                <a:solidFill>
                  <a:srgbClr val="FF0000"/>
                </a:solidFill>
              </a:rPr>
              <a:t> до чисел.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Заслуги </a:t>
            </a:r>
            <a:r>
              <a:rPr lang="ru-RU" dirty="0" err="1" smtClean="0"/>
              <a:t>Піфагора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Піфагор</a:t>
            </a:r>
            <a:r>
              <a:rPr lang="ru-RU" dirty="0" smtClean="0"/>
              <a:t> </a:t>
            </a:r>
            <a:r>
              <a:rPr lang="ru-RU" dirty="0" err="1" smtClean="0"/>
              <a:t>славився</a:t>
            </a:r>
            <a:r>
              <a:rPr lang="ru-RU" dirty="0" smtClean="0"/>
              <a:t> як </a:t>
            </a:r>
            <a:r>
              <a:rPr lang="ru-RU" dirty="0" err="1" smtClean="0"/>
              <a:t>відомий</a:t>
            </a:r>
            <a:r>
              <a:rPr lang="ru-RU" dirty="0" smtClean="0"/>
              <a:t> математик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філософ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створив першу у </a:t>
            </a:r>
            <a:r>
              <a:rPr lang="ru-RU" dirty="0" err="1" smtClean="0"/>
              <a:t>Елладі</a:t>
            </a:r>
            <a:r>
              <a:rPr lang="ru-RU" dirty="0" smtClean="0"/>
              <a:t> </a:t>
            </a:r>
            <a:r>
              <a:rPr lang="ru-RU" dirty="0" err="1" smtClean="0"/>
              <a:t>філософську</a:t>
            </a:r>
            <a:r>
              <a:rPr lang="ru-RU" dirty="0" smtClean="0"/>
              <a:t> </a:t>
            </a:r>
            <a:r>
              <a:rPr lang="ru-RU" dirty="0" smtClean="0"/>
              <a:t>школу </a:t>
            </a:r>
            <a:r>
              <a:rPr lang="ru-RU" dirty="0" err="1" smtClean="0"/>
              <a:t>і</a:t>
            </a:r>
            <a:r>
              <a:rPr lang="ru-RU" dirty="0" smtClean="0"/>
              <a:t> проект </a:t>
            </a:r>
            <a:r>
              <a:rPr lang="ru-RU" dirty="0" err="1" smtClean="0"/>
              <a:t>першого</a:t>
            </a:r>
            <a:r>
              <a:rPr lang="ru-RU" dirty="0" smtClean="0"/>
              <a:t> театру.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, </a:t>
            </a:r>
            <a:r>
              <a:rPr lang="ru-RU" dirty="0" err="1" smtClean="0"/>
              <a:t>Піфагор</a:t>
            </a:r>
            <a:r>
              <a:rPr lang="ru-RU" dirty="0" smtClean="0"/>
              <a:t> </a:t>
            </a:r>
            <a:r>
              <a:rPr lang="ru-RU" dirty="0" err="1" smtClean="0"/>
              <a:t>разробив</a:t>
            </a:r>
            <a:r>
              <a:rPr lang="ru-RU" dirty="0" smtClean="0"/>
              <a:t> систему </a:t>
            </a:r>
            <a:r>
              <a:rPr lang="ru-RU" dirty="0" err="1" smtClean="0"/>
              <a:t>початкового</a:t>
            </a:r>
            <a:r>
              <a:rPr lang="ru-RU" dirty="0" smtClean="0"/>
              <a:t>, </a:t>
            </a:r>
            <a:r>
              <a:rPr lang="ru-RU" dirty="0" err="1" smtClean="0"/>
              <a:t>середнього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вищого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вивчання</a:t>
            </a:r>
            <a:r>
              <a:rPr lang="ru-RU" dirty="0" smtClean="0"/>
              <a:t> </a:t>
            </a:r>
            <a:r>
              <a:rPr lang="ru-RU" dirty="0" smtClean="0"/>
              <a:t>таких наук, як: </a:t>
            </a:r>
            <a:r>
              <a:rPr lang="ru-RU" dirty="0" err="1" smtClean="0"/>
              <a:t>граматика</a:t>
            </a:r>
            <a:r>
              <a:rPr lang="ru-RU" dirty="0" smtClean="0"/>
              <a:t>, </a:t>
            </a:r>
            <a:r>
              <a:rPr lang="ru-RU" dirty="0" smtClean="0"/>
              <a:t>риторика</a:t>
            </a:r>
            <a:r>
              <a:rPr lang="ru-RU" dirty="0" smtClean="0"/>
              <a:t>, </a:t>
            </a:r>
            <a:r>
              <a:rPr lang="ru-RU" dirty="0" err="1" smtClean="0"/>
              <a:t>поетика</a:t>
            </a:r>
            <a:r>
              <a:rPr lang="ru-RU" dirty="0" smtClean="0"/>
              <a:t>, арифметика, </a:t>
            </a:r>
            <a:r>
              <a:rPr lang="ru-RU" dirty="0" err="1" smtClean="0"/>
              <a:t>геометрія</a:t>
            </a:r>
            <a:r>
              <a:rPr lang="ru-RU" dirty="0" smtClean="0"/>
              <a:t>, </a:t>
            </a:r>
            <a:r>
              <a:rPr lang="ru-RU" dirty="0" err="1" smtClean="0"/>
              <a:t>астрономія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1\Desktop\pythagoras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389110"/>
            <a:ext cx="4143404" cy="411172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Цікаві факти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вважали</a:t>
            </a:r>
            <a:r>
              <a:rPr lang="ru-RU" dirty="0" smtClean="0"/>
              <a:t> </a:t>
            </a:r>
            <a:r>
              <a:rPr lang="ru-RU" dirty="0" err="1" smtClean="0"/>
              <a:t>напівбогом</a:t>
            </a:r>
            <a:r>
              <a:rPr lang="ru-RU" dirty="0" smtClean="0"/>
              <a:t>, магом, чудотворцем, </a:t>
            </a:r>
            <a:r>
              <a:rPr lang="ru-RU" dirty="0" err="1" smtClean="0"/>
              <a:t>абсолютним</a:t>
            </a:r>
            <a:r>
              <a:rPr lang="ru-RU" dirty="0" smtClean="0"/>
              <a:t> </a:t>
            </a:r>
            <a:r>
              <a:rPr lang="ru-RU" dirty="0" err="1" smtClean="0"/>
              <a:t>мудрецем</a:t>
            </a:r>
            <a:r>
              <a:rPr lang="ru-RU" dirty="0" smtClean="0"/>
              <a:t>.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найзагадковіших</a:t>
            </a:r>
            <a:r>
              <a:rPr lang="ru-RU" dirty="0" smtClean="0"/>
              <a:t> великих людей в </a:t>
            </a:r>
            <a:r>
              <a:rPr lang="ru-RU" dirty="0" err="1" smtClean="0"/>
              <a:t>історії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Піфагор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справжнє</a:t>
            </a:r>
            <a:r>
              <a:rPr lang="ru-RU" dirty="0" smtClean="0"/>
              <a:t> </a:t>
            </a:r>
            <a:r>
              <a:rPr lang="ru-RU" dirty="0" err="1" smtClean="0"/>
              <a:t>ім’я</a:t>
            </a:r>
            <a:r>
              <a:rPr lang="ru-RU" dirty="0" smtClean="0"/>
              <a:t> </a:t>
            </a:r>
            <a:r>
              <a:rPr lang="ru-RU" dirty="0" err="1" smtClean="0"/>
              <a:t>генія</a:t>
            </a:r>
            <a:r>
              <a:rPr lang="ru-RU" dirty="0" smtClean="0"/>
              <a:t>, 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прізвисько</a:t>
            </a:r>
            <a:r>
              <a:rPr lang="ru-RU" dirty="0" smtClean="0"/>
              <a:t>. «</a:t>
            </a:r>
            <a:r>
              <a:rPr lang="ru-RU" dirty="0" err="1" smtClean="0"/>
              <a:t>Піфагор</a:t>
            </a:r>
            <a:r>
              <a:rPr lang="ru-RU" dirty="0" smtClean="0"/>
              <a:t>»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кореня</a:t>
            </a:r>
            <a:r>
              <a:rPr lang="ru-RU" dirty="0" smtClean="0"/>
              <a:t> слова «</a:t>
            </a:r>
            <a:r>
              <a:rPr lang="ru-RU" dirty="0" err="1" smtClean="0"/>
              <a:t>піфія</a:t>
            </a:r>
            <a:r>
              <a:rPr lang="ru-RU" dirty="0" smtClean="0"/>
              <a:t>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прізвисько</a:t>
            </a:r>
            <a:r>
              <a:rPr lang="ru-RU" dirty="0" smtClean="0"/>
              <a:t> за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дар </a:t>
            </a:r>
            <a:r>
              <a:rPr lang="ru-RU" dirty="0" err="1" smtClean="0"/>
              <a:t>говорити</a:t>
            </a:r>
            <a:r>
              <a:rPr lang="ru-RU" dirty="0" smtClean="0"/>
              <a:t> </a:t>
            </a:r>
            <a:r>
              <a:rPr lang="ru-RU" dirty="0" err="1" smtClean="0"/>
              <a:t>істину</a:t>
            </a:r>
            <a:r>
              <a:rPr lang="ru-RU" dirty="0" smtClean="0"/>
              <a:t> </a:t>
            </a:r>
            <a:r>
              <a:rPr lang="ru-RU" dirty="0" err="1" smtClean="0"/>
              <a:t>подібно</a:t>
            </a:r>
            <a:r>
              <a:rPr lang="ru-RU" dirty="0" smtClean="0"/>
              <a:t> </a:t>
            </a:r>
            <a:r>
              <a:rPr lang="ru-RU" dirty="0" err="1" smtClean="0"/>
              <a:t>дельфійського</a:t>
            </a:r>
            <a:r>
              <a:rPr lang="ru-RU" dirty="0" smtClean="0"/>
              <a:t> оракула,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 «</a:t>
            </a:r>
            <a:r>
              <a:rPr lang="ru-RU" dirty="0" err="1" smtClean="0"/>
              <a:t>переконує</a:t>
            </a:r>
            <a:r>
              <a:rPr lang="ru-RU" dirty="0" smtClean="0"/>
              <a:t> </a:t>
            </a:r>
            <a:r>
              <a:rPr lang="ru-RU" dirty="0" err="1" smtClean="0"/>
              <a:t>промовою</a:t>
            </a:r>
            <a:r>
              <a:rPr lang="ru-RU" dirty="0" smtClean="0"/>
              <a:t>».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дійсно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великим оратором.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-конечная звезда 3"/>
          <p:cNvSpPr/>
          <p:nvPr/>
        </p:nvSpPr>
        <p:spPr>
          <a:xfrm>
            <a:off x="1428730" y="214290"/>
            <a:ext cx="6357983" cy="592935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7200" dirty="0" smtClean="0"/>
              <a:t>Дякую за увагу</a:t>
            </a:r>
          </a:p>
          <a:p>
            <a:pPr algn="ctr"/>
            <a:endParaRPr lang="ru-RU" sz="7200" dirty="0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324</Words>
  <PresentationFormat>Экран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Презентація на тему: великий вчений Піфагор </vt:lpstr>
      <vt:lpstr>Життя та діяльність </vt:lpstr>
      <vt:lpstr>Слайд 3</vt:lpstr>
      <vt:lpstr>Слайд 4</vt:lpstr>
      <vt:lpstr>Цитати</vt:lpstr>
      <vt:lpstr>Заслуги Піфагора</vt:lpstr>
      <vt:lpstr>Цікаві факти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8</cp:revision>
  <dcterms:created xsi:type="dcterms:W3CDTF">2017-01-25T15:43:13Z</dcterms:created>
  <dcterms:modified xsi:type="dcterms:W3CDTF">2017-01-30T16:21:13Z</dcterms:modified>
</cp:coreProperties>
</file>